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15"/>
  </p:notesMasterIdLst>
  <p:handoutMasterIdLst>
    <p:handoutMasterId r:id="rId16"/>
  </p:handoutMasterIdLst>
  <p:sldIdLst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7" autoAdjust="0"/>
    <p:restoredTop sz="86452" autoAdjust="0"/>
  </p:normalViewPr>
  <p:slideViewPr>
    <p:cSldViewPr>
      <p:cViewPr varScale="1">
        <p:scale>
          <a:sx n="57" d="100"/>
          <a:sy n="57" d="100"/>
        </p:scale>
        <p:origin x="366" y="11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05.12.2019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23" y="4922008"/>
            <a:ext cx="5553398" cy="3536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977" userDrawn="1">
          <p15:clr>
            <a:srgbClr val="FBAE40"/>
          </p15:clr>
        </p15:guide>
        <p15:guide id="2" pos="12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59" y="4908408"/>
            <a:ext cx="5596346" cy="356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D00D4-5040-2048-9891-F59812A2E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1" y="3146245"/>
            <a:ext cx="6226825" cy="396589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47386-28DE-7E47-97E0-7C2CCC4B9D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40" y="5016240"/>
            <a:ext cx="5596346" cy="35643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4C4B9-CB78-7A46-B21D-7CFDF0591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1" y="3124994"/>
            <a:ext cx="6226825" cy="396589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A3730-6395-AC44-82F6-18C947DD8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40" y="5016239"/>
            <a:ext cx="5596346" cy="35643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D21FE-C51C-FF4E-9798-03F4F2AED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40" y="5016239"/>
            <a:ext cx="5596346" cy="35643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9202C-A63A-6641-9A83-07FDBB38A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1" y="3024048"/>
            <a:ext cx="6226825" cy="396589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6D13-784C-8F45-8B57-749D812F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794" y="4572794"/>
            <a:ext cx="12344400" cy="2693045"/>
          </a:xfrm>
        </p:spPr>
        <p:txBody>
          <a:bodyPr/>
          <a:lstStyle/>
          <a:p>
            <a:r>
              <a:rPr lang="en-US" dirty="0" err="1" smtClean="0"/>
              <a:t>Catia</a:t>
            </a:r>
            <a:r>
              <a:rPr lang="en-US" dirty="0" smtClean="0"/>
              <a:t> design tables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0B5AD-07E5-8D4E-A75A-4F63F023E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794" y="10135394"/>
            <a:ext cx="13275791" cy="1571600"/>
          </a:xfrm>
        </p:spPr>
        <p:txBody>
          <a:bodyPr/>
          <a:lstStyle/>
          <a:p>
            <a:pPr algn="ctr"/>
            <a:r>
              <a:rPr lang="en-US" dirty="0" smtClean="0"/>
              <a:t>20° and </a:t>
            </a:r>
            <a:r>
              <a:rPr lang="en-US" dirty="0" smtClean="0"/>
              <a:t>14.5° </a:t>
            </a:r>
            <a:r>
              <a:rPr lang="en-US" dirty="0" smtClean="0"/>
              <a:t>Pressure angle gears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46068"/>
          </a:xfrm>
        </p:spPr>
        <p:txBody>
          <a:bodyPr/>
          <a:lstStyle/>
          <a:p>
            <a:r>
              <a:rPr lang="en-US" dirty="0" smtClean="0"/>
              <a:t>20° Pressure angle Gears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48" y="3658394"/>
            <a:ext cx="18288000" cy="99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20° Pressure angle Gears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Issues encountered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18988" y="5106194"/>
            <a:ext cx="9730806" cy="8399735"/>
          </a:xfrm>
        </p:spPr>
        <p:txBody>
          <a:bodyPr/>
          <a:lstStyle/>
          <a:p>
            <a:r>
              <a:rPr lang="en-US" dirty="0" smtClean="0"/>
              <a:t>Incorrect Associations</a:t>
            </a:r>
          </a:p>
          <a:p>
            <a:pPr lvl="1"/>
            <a:r>
              <a:rPr lang="en-US" dirty="0" smtClean="0"/>
              <a:t>Despite assuring that dimensions in CATIA match Column headers manual association is required.</a:t>
            </a:r>
          </a:p>
          <a:p>
            <a:r>
              <a:rPr lang="en-US" dirty="0" smtClean="0"/>
              <a:t>Dimensions in inches (“)</a:t>
            </a:r>
          </a:p>
          <a:p>
            <a:pPr lvl="1"/>
            <a:r>
              <a:rPr lang="en-US" dirty="0" smtClean="0"/>
              <a:t>At first I removed the inch (“) from design table, resulting in exploded part, maintain (“) in table.</a:t>
            </a:r>
          </a:p>
          <a:p>
            <a:r>
              <a:rPr lang="en-US" dirty="0" smtClean="0"/>
              <a:t>3-Decimal Maximum</a:t>
            </a:r>
          </a:p>
          <a:p>
            <a:pPr lvl="1"/>
            <a:r>
              <a:rPr lang="en-US" dirty="0" smtClean="0"/>
              <a:t>Converting fractions to decimals resulted in 4 decimal places in Excel, had to round to 3 decimals for CATIA requirement.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369" y="4572794"/>
            <a:ext cx="11581747" cy="86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46068"/>
          </a:xfrm>
        </p:spPr>
        <p:txBody>
          <a:bodyPr/>
          <a:lstStyle/>
          <a:p>
            <a:r>
              <a:rPr lang="en-US" dirty="0" smtClean="0"/>
              <a:t>20° Pressure angle Gears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511" y="3675043"/>
            <a:ext cx="54483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269" y="8704243"/>
            <a:ext cx="5267325" cy="4997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6455" y="8704243"/>
            <a:ext cx="5122356" cy="4962545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92454" y="5029994"/>
            <a:ext cx="9730806" cy="7078861"/>
          </a:xfrm>
        </p:spPr>
        <p:txBody>
          <a:bodyPr/>
          <a:lstStyle/>
          <a:p>
            <a:r>
              <a:rPr lang="en-US" dirty="0" smtClean="0"/>
              <a:t>Initial Sketches</a:t>
            </a:r>
            <a:endParaRPr lang="en-US" dirty="0" smtClean="0"/>
          </a:p>
          <a:p>
            <a:pPr lvl="1"/>
            <a:r>
              <a:rPr lang="en-US" dirty="0" smtClean="0"/>
              <a:t>The initial sketches were easily produced as they were </a:t>
            </a:r>
            <a:r>
              <a:rPr lang="en-US" dirty="0" smtClean="0"/>
              <a:t>initial built from a McMaster-Carr Part Drawing.</a:t>
            </a:r>
          </a:p>
          <a:p>
            <a:r>
              <a:rPr lang="en-US" dirty="0" smtClean="0"/>
              <a:t>Named Dimensions</a:t>
            </a:r>
          </a:p>
          <a:p>
            <a:pPr lvl="1"/>
            <a:r>
              <a:rPr lang="en-US" dirty="0" smtClean="0"/>
              <a:t>After creating the dimensions I named them specific and identifiable</a:t>
            </a:r>
            <a:r>
              <a:rPr lang="en-US" dirty="0" smtClean="0"/>
              <a:t> names in their properties so that I could easily associate them to the design table later.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5376" y="3658904"/>
            <a:ext cx="5632340" cy="4325388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8989" y="3906466"/>
            <a:ext cx="15554325" cy="830997"/>
          </a:xfrm>
        </p:spPr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20° Pressure angle Gears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18988" y="5106194"/>
            <a:ext cx="9730806" cy="4719241"/>
          </a:xfrm>
        </p:spPr>
        <p:txBody>
          <a:bodyPr/>
          <a:lstStyle/>
          <a:p>
            <a:r>
              <a:rPr lang="en-US" dirty="0" smtClean="0"/>
              <a:t>Gear Formulas</a:t>
            </a:r>
            <a:endParaRPr lang="en-US" dirty="0" smtClean="0"/>
          </a:p>
          <a:p>
            <a:pPr lvl="1"/>
            <a:r>
              <a:rPr lang="en-US" dirty="0" smtClean="0"/>
              <a:t>Modeling Involute gears is very difficult, using equations from Cameron </a:t>
            </a:r>
            <a:r>
              <a:rPr lang="en-US" dirty="0" err="1" smtClean="0"/>
              <a:t>Stefanic’s</a:t>
            </a:r>
            <a:r>
              <a:rPr lang="en-US" dirty="0" smtClean="0"/>
              <a:t> Masters thesis I was able to create simplified formulas to generate gear shapes.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594" y="4673626"/>
            <a:ext cx="12504791" cy="4229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11" y="9279399"/>
            <a:ext cx="23723304" cy="38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46068"/>
          </a:xfrm>
        </p:spPr>
        <p:txBody>
          <a:bodyPr/>
          <a:lstStyle/>
          <a:p>
            <a:r>
              <a:rPr lang="en-US" dirty="0" smtClean="0"/>
              <a:t>20° Pressure angle Gears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92454" y="5029994"/>
            <a:ext cx="9730806" cy="3718967"/>
          </a:xfrm>
        </p:spPr>
        <p:txBody>
          <a:bodyPr/>
          <a:lstStyle/>
          <a:p>
            <a:r>
              <a:rPr lang="en-US" dirty="0" smtClean="0"/>
              <a:t>Gear Sketches</a:t>
            </a:r>
            <a:endParaRPr lang="en-US" dirty="0" smtClean="0"/>
          </a:p>
          <a:p>
            <a:pPr lvl="1"/>
            <a:r>
              <a:rPr lang="en-US" dirty="0" smtClean="0"/>
              <a:t>The sketch of the gear teeth is determined from the previous formulas allowing for the design table to change key dimensions and update all aspects of the teeth.</a:t>
            </a:r>
            <a:endParaRPr lang="en-US" dirty="0" smtClean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8989" y="3906466"/>
            <a:ext cx="15554325" cy="830997"/>
          </a:xfrm>
        </p:spPr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594" y="4420394"/>
            <a:ext cx="8077200" cy="79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20° Pressure angle Gears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Final Designs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394" y="5258594"/>
            <a:ext cx="5509242" cy="556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594" y="5258594"/>
            <a:ext cx="5646458" cy="556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13" y="5258594"/>
            <a:ext cx="497170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14.5° </a:t>
            </a:r>
            <a:r>
              <a:rPr lang="en-US" dirty="0"/>
              <a:t>Pressure angle Gears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Issues encountered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18988" y="5106194"/>
            <a:ext cx="9730806" cy="3039294"/>
          </a:xfrm>
        </p:spPr>
        <p:txBody>
          <a:bodyPr/>
          <a:lstStyle/>
          <a:p>
            <a:r>
              <a:rPr lang="en-US" dirty="0" smtClean="0"/>
              <a:t>Gear Teeth Drawing</a:t>
            </a:r>
            <a:endParaRPr lang="en-US" dirty="0" smtClean="0"/>
          </a:p>
          <a:p>
            <a:pPr lvl="1"/>
            <a:r>
              <a:rPr lang="en-US" dirty="0" smtClean="0"/>
              <a:t>The change of the gear angle broke the relations of the teeth geometry, updated sketch to include curved radius to match McMaster-Carr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994" y="4572794"/>
            <a:ext cx="10363200" cy="7919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794" y="8687594"/>
            <a:ext cx="41052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14.5° </a:t>
            </a:r>
            <a:r>
              <a:rPr lang="en-US" dirty="0"/>
              <a:t>Pressure angle Gears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Final Designs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994" y="5267855"/>
            <a:ext cx="5334000" cy="5560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994" y="5267855"/>
            <a:ext cx="4953000" cy="56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8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8544903-FD73-F041-8478-5E59E5E9D765}" vid="{8DE0A203-1390-2E4E-AF38-2A363377D7CB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8544903-FD73-F041-8478-5E59E5E9D765}" vid="{D13CB427-C636-6543-B47F-7D564BB45933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8544903-FD73-F041-8478-5E59E5E9D765}" vid="{A542A538-0887-5A4B-91AF-67BC6C13041F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8544903-FD73-F041-8478-5E59E5E9D765}" vid="{EEE225D5-A242-F847-9C44-101E734A2A8D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8544903-FD73-F041-8478-5E59E5E9D765}" vid="{4649CA44-DA3A-AB42-8095-5D2E989DF14D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 CRI Wing project</Template>
  <TotalTime>229</TotalTime>
  <Words>263</Words>
  <Application>Microsoft Office PowerPoint</Application>
  <PresentationFormat>Custom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Catia design tables</vt:lpstr>
      <vt:lpstr>20° Pressure angle Gears</vt:lpstr>
      <vt:lpstr>20° Pressure angle Gears</vt:lpstr>
      <vt:lpstr>20° Pressure angle Gears</vt:lpstr>
      <vt:lpstr>20° Pressure angle Gears</vt:lpstr>
      <vt:lpstr>20° Pressure angle Gears</vt:lpstr>
      <vt:lpstr>20° Pressure angle Gears</vt:lpstr>
      <vt:lpstr>14.5° Pressure angle Gears</vt:lpstr>
      <vt:lpstr>14.5° Pressure angle Gears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CRICRI Aircraft Wing</dc:title>
  <dc:creator>Halen, Kaleb (hale2970@vandals.uidaho.edu)</dc:creator>
  <cp:lastModifiedBy>Skidmore, William (skid9753@vandals.uidaho.edu)</cp:lastModifiedBy>
  <cp:revision>29</cp:revision>
  <dcterms:created xsi:type="dcterms:W3CDTF">2018-12-06T22:02:01Z</dcterms:created>
  <dcterms:modified xsi:type="dcterms:W3CDTF">2019-12-06T00:49:24Z</dcterms:modified>
</cp:coreProperties>
</file>